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hOaopLA3Bf0vPyWSursKjDYUrR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41A108-D256-4C75-8E3B-C0B56C111FFF}" v="26" dt="2025-02-16T05:42:40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26" Type="http://schemas.openxmlformats.org/officeDocument/2006/relationships/image" Target="../media/image38.png"/><Relationship Id="rId3" Type="http://schemas.openxmlformats.org/officeDocument/2006/relationships/image" Target="../media/image39.png"/><Relationship Id="rId21" Type="http://schemas.openxmlformats.org/officeDocument/2006/relationships/image" Target="../media/image124.png"/><Relationship Id="rId7" Type="http://schemas.openxmlformats.org/officeDocument/2006/relationships/image" Target="../media/image42.png"/><Relationship Id="rId12" Type="http://schemas.openxmlformats.org/officeDocument/2006/relationships/image" Target="../media/image117.png"/><Relationship Id="rId17" Type="http://schemas.openxmlformats.org/officeDocument/2006/relationships/image" Target="../media/image139.png"/><Relationship Id="rId25" Type="http://schemas.openxmlformats.org/officeDocument/2006/relationships/image" Target="../media/image136.png"/><Relationship Id="rId33" Type="http://schemas.openxmlformats.org/officeDocument/2006/relationships/image" Target="../media/image14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8.png"/><Relationship Id="rId20" Type="http://schemas.openxmlformats.org/officeDocument/2006/relationships/image" Target="../media/image141.png"/><Relationship Id="rId29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16.png"/><Relationship Id="rId24" Type="http://schemas.openxmlformats.org/officeDocument/2006/relationships/image" Target="../media/image144.png"/><Relationship Id="rId32" Type="http://schemas.openxmlformats.org/officeDocument/2006/relationships/image" Target="../media/image147.png"/><Relationship Id="rId5" Type="http://schemas.openxmlformats.org/officeDocument/2006/relationships/image" Target="../media/image40.png"/><Relationship Id="rId15" Type="http://schemas.openxmlformats.org/officeDocument/2006/relationships/image" Target="../media/image120.png"/><Relationship Id="rId23" Type="http://schemas.openxmlformats.org/officeDocument/2006/relationships/image" Target="../media/image143.png"/><Relationship Id="rId28" Type="http://schemas.openxmlformats.org/officeDocument/2006/relationships/image" Target="../media/image127.png"/><Relationship Id="rId10" Type="http://schemas.openxmlformats.org/officeDocument/2006/relationships/image" Target="../media/image16.png"/><Relationship Id="rId19" Type="http://schemas.openxmlformats.org/officeDocument/2006/relationships/image" Target="../media/image140.png"/><Relationship Id="rId31" Type="http://schemas.openxmlformats.org/officeDocument/2006/relationships/image" Target="../media/image128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119.png"/><Relationship Id="rId22" Type="http://schemas.openxmlformats.org/officeDocument/2006/relationships/image" Target="../media/image142.png"/><Relationship Id="rId27" Type="http://schemas.openxmlformats.org/officeDocument/2006/relationships/image" Target="../media/image83.png"/><Relationship Id="rId30" Type="http://schemas.openxmlformats.org/officeDocument/2006/relationships/image" Target="../media/image146.png"/><Relationship Id="rId8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52.png"/><Relationship Id="rId18" Type="http://schemas.openxmlformats.org/officeDocument/2006/relationships/image" Target="../media/image83.png"/><Relationship Id="rId26" Type="http://schemas.openxmlformats.org/officeDocument/2006/relationships/image" Target="../media/image162.png"/><Relationship Id="rId3" Type="http://schemas.openxmlformats.org/officeDocument/2006/relationships/image" Target="../media/image39.png"/><Relationship Id="rId21" Type="http://schemas.openxmlformats.org/officeDocument/2006/relationships/image" Target="../media/image157.png"/><Relationship Id="rId7" Type="http://schemas.openxmlformats.org/officeDocument/2006/relationships/image" Target="../media/image42.png"/><Relationship Id="rId12" Type="http://schemas.openxmlformats.org/officeDocument/2006/relationships/image" Target="../media/image151.png"/><Relationship Id="rId17" Type="http://schemas.openxmlformats.org/officeDocument/2006/relationships/image" Target="../media/image38.png"/><Relationship Id="rId25" Type="http://schemas.openxmlformats.org/officeDocument/2006/relationships/image" Target="../media/image16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36.png"/><Relationship Id="rId20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50.png"/><Relationship Id="rId24" Type="http://schemas.openxmlformats.org/officeDocument/2006/relationships/image" Target="../media/image160.png"/><Relationship Id="rId5" Type="http://schemas.openxmlformats.org/officeDocument/2006/relationships/image" Target="../media/image40.png"/><Relationship Id="rId15" Type="http://schemas.openxmlformats.org/officeDocument/2006/relationships/image" Target="../media/image154.png"/><Relationship Id="rId23" Type="http://schemas.openxmlformats.org/officeDocument/2006/relationships/image" Target="../media/image159.png"/><Relationship Id="rId10" Type="http://schemas.openxmlformats.org/officeDocument/2006/relationships/image" Target="../media/image16.png"/><Relationship Id="rId19" Type="http://schemas.openxmlformats.org/officeDocument/2006/relationships/image" Target="../media/image155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153.png"/><Relationship Id="rId22" Type="http://schemas.openxmlformats.org/officeDocument/2006/relationships/image" Target="../media/image1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163.png"/><Relationship Id="rId4" Type="http://schemas.openxmlformats.org/officeDocument/2006/relationships/image" Target="../media/image2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57.png"/><Relationship Id="rId18" Type="http://schemas.openxmlformats.org/officeDocument/2006/relationships/image" Target="../media/image119.png"/><Relationship Id="rId3" Type="http://schemas.openxmlformats.org/officeDocument/2006/relationships/image" Target="../media/image39.png"/><Relationship Id="rId21" Type="http://schemas.openxmlformats.org/officeDocument/2006/relationships/image" Target="../media/image170.png"/><Relationship Id="rId7" Type="http://schemas.openxmlformats.org/officeDocument/2006/relationships/image" Target="../media/image42.png"/><Relationship Id="rId12" Type="http://schemas.openxmlformats.org/officeDocument/2006/relationships/image" Target="../media/image150.png"/><Relationship Id="rId17" Type="http://schemas.openxmlformats.org/officeDocument/2006/relationships/image" Target="../media/image16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8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11" Type="http://schemas.openxmlformats.org/officeDocument/2006/relationships/image" Target="../media/image165.png"/><Relationship Id="rId5" Type="http://schemas.openxmlformats.org/officeDocument/2006/relationships/image" Target="../media/image40.png"/><Relationship Id="rId15" Type="http://schemas.openxmlformats.org/officeDocument/2006/relationships/image" Target="../media/image167.png"/><Relationship Id="rId10" Type="http://schemas.openxmlformats.org/officeDocument/2006/relationships/image" Target="../media/image16.png"/><Relationship Id="rId19" Type="http://schemas.openxmlformats.org/officeDocument/2006/relationships/image" Target="../media/image120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1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67.png"/><Relationship Id="rId18" Type="http://schemas.openxmlformats.org/officeDocument/2006/relationships/image" Target="../media/image152.png"/><Relationship Id="rId3" Type="http://schemas.openxmlformats.org/officeDocument/2006/relationships/image" Target="../media/image39.png"/><Relationship Id="rId21" Type="http://schemas.openxmlformats.org/officeDocument/2006/relationships/image" Target="../media/image175.png"/><Relationship Id="rId7" Type="http://schemas.openxmlformats.org/officeDocument/2006/relationships/image" Target="../media/image42.png"/><Relationship Id="rId12" Type="http://schemas.openxmlformats.org/officeDocument/2006/relationships/image" Target="../media/image166.png"/><Relationship Id="rId17" Type="http://schemas.openxmlformats.org/officeDocument/2006/relationships/image" Target="../media/image17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19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157.png"/><Relationship Id="rId5" Type="http://schemas.openxmlformats.org/officeDocument/2006/relationships/image" Target="../media/image40.png"/><Relationship Id="rId15" Type="http://schemas.openxmlformats.org/officeDocument/2006/relationships/image" Target="../media/image168.png"/><Relationship Id="rId10" Type="http://schemas.openxmlformats.org/officeDocument/2006/relationships/image" Target="../media/image16.png"/><Relationship Id="rId19" Type="http://schemas.openxmlformats.org/officeDocument/2006/relationships/image" Target="../media/image173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67.png"/><Relationship Id="rId18" Type="http://schemas.openxmlformats.org/officeDocument/2006/relationships/image" Target="../media/image177.png"/><Relationship Id="rId3" Type="http://schemas.openxmlformats.org/officeDocument/2006/relationships/image" Target="../media/image39.png"/><Relationship Id="rId21" Type="http://schemas.openxmlformats.org/officeDocument/2006/relationships/image" Target="../media/image180.png"/><Relationship Id="rId7" Type="http://schemas.openxmlformats.org/officeDocument/2006/relationships/image" Target="../media/image42.png"/><Relationship Id="rId12" Type="http://schemas.openxmlformats.org/officeDocument/2006/relationships/image" Target="../media/image166.png"/><Relationship Id="rId17" Type="http://schemas.openxmlformats.org/officeDocument/2006/relationships/image" Target="../media/image15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19.png"/><Relationship Id="rId20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11" Type="http://schemas.openxmlformats.org/officeDocument/2006/relationships/image" Target="../media/image157.png"/><Relationship Id="rId5" Type="http://schemas.openxmlformats.org/officeDocument/2006/relationships/image" Target="../media/image40.png"/><Relationship Id="rId15" Type="http://schemas.openxmlformats.org/officeDocument/2006/relationships/image" Target="../media/image168.png"/><Relationship Id="rId10" Type="http://schemas.openxmlformats.org/officeDocument/2006/relationships/image" Target="../media/image16.png"/><Relationship Id="rId19" Type="http://schemas.openxmlformats.org/officeDocument/2006/relationships/image" Target="../media/image178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8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hyperlink" Target="https://www.figma.com/design/AnXsIx6wplR7RemPda3Pj0/Untitled?node-id=0-1&amp;p=f&amp;t=2SGhUgiff1oxImqU-0" TargetMode="External"/><Relationship Id="rId5" Type="http://schemas.openxmlformats.org/officeDocument/2006/relationships/image" Target="../media/image40.png"/><Relationship Id="rId15" Type="http://schemas.openxmlformats.org/officeDocument/2006/relationships/image" Target="../media/image168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8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18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11" Type="http://schemas.openxmlformats.org/officeDocument/2006/relationships/image" Target="../media/image186.png"/><Relationship Id="rId5" Type="http://schemas.openxmlformats.org/officeDocument/2006/relationships/image" Target="../media/image40.png"/><Relationship Id="rId15" Type="http://schemas.openxmlformats.org/officeDocument/2006/relationships/image" Target="../media/image168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68.png"/><Relationship Id="rId18" Type="http://schemas.openxmlformats.org/officeDocument/2006/relationships/image" Target="../media/image120.png"/><Relationship Id="rId26" Type="http://schemas.openxmlformats.org/officeDocument/2006/relationships/image" Target="../media/image178.png"/><Relationship Id="rId3" Type="http://schemas.openxmlformats.org/officeDocument/2006/relationships/image" Target="../media/image39.png"/><Relationship Id="rId21" Type="http://schemas.openxmlformats.org/officeDocument/2006/relationships/image" Target="../media/image152.png"/><Relationship Id="rId7" Type="http://schemas.openxmlformats.org/officeDocument/2006/relationships/image" Target="../media/image42.png"/><Relationship Id="rId12" Type="http://schemas.openxmlformats.org/officeDocument/2006/relationships/image" Target="../media/image38.png"/><Relationship Id="rId17" Type="http://schemas.openxmlformats.org/officeDocument/2006/relationships/image" Target="../media/image119.png"/><Relationship Id="rId25" Type="http://schemas.openxmlformats.org/officeDocument/2006/relationships/image" Target="../media/image15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57.png"/><Relationship Id="rId20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11" Type="http://schemas.openxmlformats.org/officeDocument/2006/relationships/image" Target="../media/image183.png"/><Relationship Id="rId24" Type="http://schemas.openxmlformats.org/officeDocument/2006/relationships/image" Target="../media/image192.png"/><Relationship Id="rId5" Type="http://schemas.openxmlformats.org/officeDocument/2006/relationships/image" Target="../media/image40.png"/><Relationship Id="rId15" Type="http://schemas.openxmlformats.org/officeDocument/2006/relationships/image" Target="../media/image150.png"/><Relationship Id="rId23" Type="http://schemas.openxmlformats.org/officeDocument/2006/relationships/image" Target="../media/image174.png"/><Relationship Id="rId28" Type="http://schemas.openxmlformats.org/officeDocument/2006/relationships/image" Target="../media/image193.png"/><Relationship Id="rId10" Type="http://schemas.openxmlformats.org/officeDocument/2006/relationships/image" Target="../media/image16.png"/><Relationship Id="rId19" Type="http://schemas.openxmlformats.org/officeDocument/2006/relationships/image" Target="../media/image169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190.png"/><Relationship Id="rId22" Type="http://schemas.openxmlformats.org/officeDocument/2006/relationships/image" Target="../media/image173.png"/><Relationship Id="rId27" Type="http://schemas.openxmlformats.org/officeDocument/2006/relationships/image" Target="../media/image17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hyperlink" Target="https://universe.roboflow.com/workspace01-ae0oa/fridgify" TargetMode="External"/><Relationship Id="rId18" Type="http://schemas.openxmlformats.org/officeDocument/2006/relationships/image" Target="../media/image197.png"/><Relationship Id="rId3" Type="http://schemas.openxmlformats.org/officeDocument/2006/relationships/image" Target="../media/image39.png"/><Relationship Id="rId21" Type="http://schemas.openxmlformats.org/officeDocument/2006/relationships/image" Target="../media/image200.png"/><Relationship Id="rId7" Type="http://schemas.openxmlformats.org/officeDocument/2006/relationships/image" Target="../media/image42.png"/><Relationship Id="rId12" Type="http://schemas.openxmlformats.org/officeDocument/2006/relationships/image" Target="../media/image195.png"/><Relationship Id="rId17" Type="http://schemas.openxmlformats.org/officeDocument/2006/relationships/image" Target="../media/image16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8.pn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11" Type="http://schemas.openxmlformats.org/officeDocument/2006/relationships/hyperlink" Target="https://universe.roboflow.com/daata2/project2-exvgy" TargetMode="External"/><Relationship Id="rId5" Type="http://schemas.openxmlformats.org/officeDocument/2006/relationships/image" Target="../media/image40.png"/><Relationship Id="rId15" Type="http://schemas.openxmlformats.org/officeDocument/2006/relationships/image" Target="../media/image183.png"/><Relationship Id="rId10" Type="http://schemas.openxmlformats.org/officeDocument/2006/relationships/image" Target="../media/image16.png"/><Relationship Id="rId19" Type="http://schemas.openxmlformats.org/officeDocument/2006/relationships/image" Target="../media/image198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1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201.png"/><Relationship Id="rId4" Type="http://schemas.openxmlformats.org/officeDocument/2006/relationships/image" Target="../media/image2.pn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5.png"/><Relationship Id="rId18" Type="http://schemas.openxmlformats.org/officeDocument/2006/relationships/image" Target="../media/image124.png"/><Relationship Id="rId26" Type="http://schemas.openxmlformats.org/officeDocument/2006/relationships/image" Target="../media/image215.png"/><Relationship Id="rId3" Type="http://schemas.openxmlformats.org/officeDocument/2006/relationships/image" Target="../media/image39.png"/><Relationship Id="rId21" Type="http://schemas.openxmlformats.org/officeDocument/2006/relationships/image" Target="../media/image210.png"/><Relationship Id="rId34" Type="http://schemas.openxmlformats.org/officeDocument/2006/relationships/image" Target="../media/image223.png"/><Relationship Id="rId7" Type="http://schemas.openxmlformats.org/officeDocument/2006/relationships/image" Target="../media/image42.png"/><Relationship Id="rId12" Type="http://schemas.openxmlformats.org/officeDocument/2006/relationships/image" Target="../media/image204.png"/><Relationship Id="rId17" Type="http://schemas.openxmlformats.org/officeDocument/2006/relationships/image" Target="../media/image208.png"/><Relationship Id="rId25" Type="http://schemas.openxmlformats.org/officeDocument/2006/relationships/image" Target="../media/image214.png"/><Relationship Id="rId33" Type="http://schemas.openxmlformats.org/officeDocument/2006/relationships/image" Target="../media/image22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07.png"/><Relationship Id="rId20" Type="http://schemas.openxmlformats.org/officeDocument/2006/relationships/image" Target="../media/image128.png"/><Relationship Id="rId29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11" Type="http://schemas.openxmlformats.org/officeDocument/2006/relationships/image" Target="../media/image203.png"/><Relationship Id="rId24" Type="http://schemas.openxmlformats.org/officeDocument/2006/relationships/image" Target="../media/image213.png"/><Relationship Id="rId32" Type="http://schemas.openxmlformats.org/officeDocument/2006/relationships/image" Target="../media/image221.png"/><Relationship Id="rId5" Type="http://schemas.openxmlformats.org/officeDocument/2006/relationships/image" Target="../media/image40.png"/><Relationship Id="rId15" Type="http://schemas.openxmlformats.org/officeDocument/2006/relationships/image" Target="../media/image119.png"/><Relationship Id="rId23" Type="http://schemas.openxmlformats.org/officeDocument/2006/relationships/image" Target="../media/image212.png"/><Relationship Id="rId28" Type="http://schemas.openxmlformats.org/officeDocument/2006/relationships/image" Target="../media/image217.png"/><Relationship Id="rId10" Type="http://schemas.openxmlformats.org/officeDocument/2006/relationships/image" Target="../media/image16.png"/><Relationship Id="rId19" Type="http://schemas.openxmlformats.org/officeDocument/2006/relationships/image" Target="../media/image209.png"/><Relationship Id="rId31" Type="http://schemas.openxmlformats.org/officeDocument/2006/relationships/image" Target="../media/image220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206.png"/><Relationship Id="rId22" Type="http://schemas.openxmlformats.org/officeDocument/2006/relationships/image" Target="../media/image211.png"/><Relationship Id="rId27" Type="http://schemas.openxmlformats.org/officeDocument/2006/relationships/image" Target="../media/image216.png"/><Relationship Id="rId30" Type="http://schemas.openxmlformats.org/officeDocument/2006/relationships/image" Target="../media/image219.png"/><Relationship Id="rId35" Type="http://schemas.openxmlformats.org/officeDocument/2006/relationships/image" Target="../media/image38.png"/><Relationship Id="rId8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224.png"/><Relationship Id="rId4" Type="http://schemas.openxmlformats.org/officeDocument/2006/relationships/image" Target="../media/image2.png"/><Relationship Id="rId9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9.png"/><Relationship Id="rId21" Type="http://schemas.openxmlformats.org/officeDocument/2006/relationships/image" Target="../media/image53.pn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9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24" Type="http://schemas.openxmlformats.org/officeDocument/2006/relationships/image" Target="../media/image56.png"/><Relationship Id="rId5" Type="http://schemas.openxmlformats.org/officeDocument/2006/relationships/image" Target="../media/image40.png"/><Relationship Id="rId15" Type="http://schemas.openxmlformats.org/officeDocument/2006/relationships/image" Target="../media/image48.png"/><Relationship Id="rId23" Type="http://schemas.openxmlformats.org/officeDocument/2006/relationships/image" Target="../media/image55.png"/><Relationship Id="rId10" Type="http://schemas.openxmlformats.org/officeDocument/2006/relationships/image" Target="../media/image16.png"/><Relationship Id="rId19" Type="http://schemas.openxmlformats.org/officeDocument/2006/relationships/image" Target="../media/image38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47.png"/><Relationship Id="rId22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2.png"/><Relationship Id="rId3" Type="http://schemas.openxmlformats.org/officeDocument/2006/relationships/image" Target="../media/image39.png"/><Relationship Id="rId7" Type="http://schemas.openxmlformats.org/officeDocument/2006/relationships/image" Target="../media/image61.png"/><Relationship Id="rId12" Type="http://schemas.openxmlformats.org/officeDocument/2006/relationships/image" Target="../media/image12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16.png"/><Relationship Id="rId5" Type="http://schemas.openxmlformats.org/officeDocument/2006/relationships/image" Target="../media/image59.png"/><Relationship Id="rId15" Type="http://schemas.openxmlformats.org/officeDocument/2006/relationships/image" Target="../media/image64.png"/><Relationship Id="rId10" Type="http://schemas.openxmlformats.org/officeDocument/2006/relationships/image" Target="../media/image15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Relationship Id="rId1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39.png"/><Relationship Id="rId21" Type="http://schemas.openxmlformats.org/officeDocument/2006/relationships/image" Target="../media/image76.png"/><Relationship Id="rId7" Type="http://schemas.openxmlformats.org/officeDocument/2006/relationships/image" Target="../media/image66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6.png"/><Relationship Id="rId24" Type="http://schemas.openxmlformats.org/officeDocument/2006/relationships/image" Target="../media/image79.png"/><Relationship Id="rId5" Type="http://schemas.openxmlformats.org/officeDocument/2006/relationships/image" Target="../media/image38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10" Type="http://schemas.openxmlformats.org/officeDocument/2006/relationships/image" Target="../media/image15.png"/><Relationship Id="rId19" Type="http://schemas.openxmlformats.org/officeDocument/2006/relationships/image" Target="../media/image74.png"/><Relationship Id="rId4" Type="http://schemas.openxmlformats.org/officeDocument/2006/relationships/image" Target="../media/image12.png"/><Relationship Id="rId9" Type="http://schemas.openxmlformats.org/officeDocument/2006/relationships/image" Target="../media/image43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39.png"/><Relationship Id="rId21" Type="http://schemas.openxmlformats.org/officeDocument/2006/relationships/image" Target="../media/image94.png"/><Relationship Id="rId7" Type="http://schemas.openxmlformats.org/officeDocument/2006/relationships/image" Target="../media/image84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6.png"/><Relationship Id="rId24" Type="http://schemas.openxmlformats.org/officeDocument/2006/relationships/image" Target="../media/image82.png"/><Relationship Id="rId5" Type="http://schemas.openxmlformats.org/officeDocument/2006/relationships/image" Target="../media/image3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10" Type="http://schemas.openxmlformats.org/officeDocument/2006/relationships/image" Target="../media/image15.png"/><Relationship Id="rId19" Type="http://schemas.openxmlformats.org/officeDocument/2006/relationships/image" Target="../media/image92.png"/><Relationship Id="rId4" Type="http://schemas.openxmlformats.org/officeDocument/2006/relationships/image" Target="../media/image12.png"/><Relationship Id="rId9" Type="http://schemas.openxmlformats.org/officeDocument/2006/relationships/image" Target="../media/image43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" Type="http://schemas.openxmlformats.org/officeDocument/2006/relationships/image" Target="../media/image39.png"/><Relationship Id="rId21" Type="http://schemas.openxmlformats.org/officeDocument/2006/relationships/image" Target="../media/image108.png"/><Relationship Id="rId7" Type="http://schemas.openxmlformats.org/officeDocument/2006/relationships/image" Target="../media/image42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5" Type="http://schemas.openxmlformats.org/officeDocument/2006/relationships/image" Target="../media/image40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38.png"/><Relationship Id="rId10" Type="http://schemas.openxmlformats.org/officeDocument/2006/relationships/image" Target="../media/image16.png"/><Relationship Id="rId19" Type="http://schemas.openxmlformats.org/officeDocument/2006/relationships/image" Target="../media/image10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" Type="http://schemas.openxmlformats.org/officeDocument/2006/relationships/image" Target="../media/image39.png"/><Relationship Id="rId21" Type="http://schemas.openxmlformats.org/officeDocument/2006/relationships/image" Target="../media/image126.png"/><Relationship Id="rId7" Type="http://schemas.openxmlformats.org/officeDocument/2006/relationships/image" Target="../media/image4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3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16.png"/><Relationship Id="rId24" Type="http://schemas.openxmlformats.org/officeDocument/2006/relationships/image" Target="../media/image129.png"/><Relationship Id="rId32" Type="http://schemas.openxmlformats.org/officeDocument/2006/relationships/image" Target="../media/image38.png"/><Relationship Id="rId5" Type="http://schemas.openxmlformats.org/officeDocument/2006/relationships/image" Target="../media/image40.pn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10" Type="http://schemas.openxmlformats.org/officeDocument/2006/relationships/image" Target="../media/image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8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1371600"/>
            <a:ext cx="16002000" cy="80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200900" y="571500"/>
            <a:ext cx="327025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5200" y="952500"/>
            <a:ext cx="16344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5500" y="7531100"/>
            <a:ext cx="132207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415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431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1036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052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482600" y="8610600"/>
            <a:ext cx="158242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70000" y="3175000"/>
            <a:ext cx="14630400" cy="50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807200" y="2603500"/>
            <a:ext cx="46863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311900" y="2692400"/>
            <a:ext cx="51562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54900" y="4419600"/>
            <a:ext cx="4064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120900" y="3733800"/>
            <a:ext cx="5105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15300" y="3733800"/>
            <a:ext cx="80518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717800" y="42291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540000" y="4254500"/>
            <a:ext cx="8128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559800" y="3810000"/>
            <a:ext cx="61087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81400" y="4191000"/>
            <a:ext cx="13970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54900" y="6121400"/>
            <a:ext cx="4064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120900" y="5422900"/>
            <a:ext cx="5105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15300" y="5422900"/>
            <a:ext cx="80518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717800" y="5930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4897100" y="40386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4795500" y="5651500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552700" y="5943600"/>
            <a:ext cx="8382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572500" y="5740400"/>
            <a:ext cx="58674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594100" y="5930900"/>
            <a:ext cx="20955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93700" y="1854200"/>
            <a:ext cx="152654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039100" y="14986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2192000" y="520700"/>
            <a:ext cx="57404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54900" y="7823200"/>
            <a:ext cx="4064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0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120900" y="7124700"/>
            <a:ext cx="5105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115300" y="7112000"/>
            <a:ext cx="80518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717800" y="76327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4897100" y="7353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0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2552700" y="7645400"/>
            <a:ext cx="8382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0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8572500" y="7239000"/>
            <a:ext cx="60833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0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3594100" y="7632700"/>
            <a:ext cx="1041400" cy="10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66800" y="32004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073400" y="3136900"/>
            <a:ext cx="12573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91300" y="32004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458200" y="3251200"/>
            <a:ext cx="16764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-990600" y="1752600"/>
            <a:ext cx="165481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039100" y="14986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2192000" y="520700"/>
            <a:ext cx="57404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2103100" y="32004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4084300" y="3238500"/>
            <a:ext cx="1524000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92200" y="47498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104900" y="4648200"/>
            <a:ext cx="4787900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604000" y="47498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2166600" y="47498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054100" y="3644900"/>
            <a:ext cx="52705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2179300" y="6159500"/>
            <a:ext cx="44958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604000" y="5626100"/>
            <a:ext cx="43053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1371600"/>
            <a:ext cx="16002000" cy="80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200900" y="571500"/>
            <a:ext cx="327025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5200" y="952500"/>
            <a:ext cx="16344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5500" y="7531100"/>
            <a:ext cx="132207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415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431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1036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052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1397000" y="8610600"/>
            <a:ext cx="167513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35000" y="2755900"/>
            <a:ext cx="15354300" cy="54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696700" y="1066800"/>
            <a:ext cx="51562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66800" y="3175000"/>
            <a:ext cx="10147300" cy="55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963400" y="31369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976100" y="46736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-190500" y="1841500"/>
            <a:ext cx="157607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02600" y="1511300"/>
            <a:ext cx="21209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25603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2395200" y="3556000"/>
            <a:ext cx="8128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3436600" y="3479800"/>
            <a:ext cx="17907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963400" y="4902200"/>
            <a:ext cx="5308600" cy="41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5500" y="9334500"/>
            <a:ext cx="12192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976100" y="46736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-190500" y="1841500"/>
            <a:ext cx="157607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02600" y="1511300"/>
            <a:ext cx="21209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5603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841500" y="3136900"/>
            <a:ext cx="8178800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950700" y="31623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5603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2700000" y="3556000"/>
            <a:ext cx="3937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3436600" y="3492500"/>
            <a:ext cx="20955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963400" y="5156200"/>
            <a:ext cx="5130800" cy="36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800" y="9334500"/>
            <a:ext cx="1219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1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1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976100" y="46736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1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-190500" y="1841500"/>
            <a:ext cx="157607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02600" y="1511300"/>
            <a:ext cx="21209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5603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1988800" y="32004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5603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435100" y="3200400"/>
            <a:ext cx="9982200" cy="55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2687300" y="3556000"/>
            <a:ext cx="3937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3436600" y="3479800"/>
            <a:ext cx="13335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963400" y="4660900"/>
            <a:ext cx="5295900" cy="46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5500" y="9334500"/>
            <a:ext cx="12192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6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26000" y="3175000"/>
            <a:ext cx="8128000" cy="57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039100" y="15113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66700" y="1841500"/>
            <a:ext cx="15252700" cy="19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5500" y="9334500"/>
            <a:ext cx="12192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54100" y="2984500"/>
            <a:ext cx="8953500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426700" y="3225800"/>
            <a:ext cx="7010400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039100" y="15113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-190500" y="1841500"/>
            <a:ext cx="15760700" cy="19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5500" y="9334500"/>
            <a:ext cx="12192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039100" y="15113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-474705" y="1841500"/>
            <a:ext cx="158623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55700" y="32131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81100" y="47498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765300" y="35941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587500" y="3632200"/>
            <a:ext cx="8128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8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641600" y="3556000"/>
            <a:ext cx="17907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18"/>
          <p:cNvPicPr preferRelativeResize="0"/>
          <p:nvPr/>
        </p:nvPicPr>
        <p:blipFill rotWithShape="1">
          <a:blip r:embed="rId20"/>
          <a:srcRect t="-81" r="-305" b="453"/>
          <a:stretch/>
        </p:blipFill>
        <p:spPr>
          <a:xfrm>
            <a:off x="1152953" y="4789720"/>
            <a:ext cx="5074512" cy="392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1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616700" y="47371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18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91300" y="32131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1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200900" y="35814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18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327900" y="3606800"/>
            <a:ext cx="3937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8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8077200" y="3543300"/>
            <a:ext cx="20955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8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622192" y="4819478"/>
            <a:ext cx="5321300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976100" y="4686300"/>
            <a:ext cx="50927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8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1988800" y="3213100"/>
            <a:ext cx="51054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2560300" y="35306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8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2687300" y="3556000"/>
            <a:ext cx="3937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8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3436600" y="3492500"/>
            <a:ext cx="13335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18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2014200" y="4673600"/>
            <a:ext cx="5232400" cy="5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5500" y="9334500"/>
            <a:ext cx="12192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1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19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213100" y="3454400"/>
            <a:ext cx="59182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19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79100" y="3454400"/>
            <a:ext cx="5689600" cy="40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1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039100" y="15113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2446000" y="520700"/>
            <a:ext cx="5499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63600" y="1841500"/>
            <a:ext cx="147066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1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578100" y="7416800"/>
            <a:ext cx="69088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9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0261600" y="7442200"/>
            <a:ext cx="64516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19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889000" y="7937500"/>
            <a:ext cx="15595600" cy="19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6100" y="863600"/>
            <a:ext cx="95377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00400" y="292100"/>
            <a:ext cx="194564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64500" y="533400"/>
            <a:ext cx="97282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757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64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73100" y="3162300"/>
            <a:ext cx="71755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3600" y="5041900"/>
            <a:ext cx="65532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66100" y="3403600"/>
            <a:ext cx="95250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66100" y="5702300"/>
            <a:ext cx="95250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66100" y="6845300"/>
            <a:ext cx="95250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66100" y="8001000"/>
            <a:ext cx="95250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66100" y="4546600"/>
            <a:ext cx="95250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66100" y="2247900"/>
            <a:ext cx="95250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327900" y="2451100"/>
            <a:ext cx="140716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636000" y="25273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547100" y="2565400"/>
            <a:ext cx="7874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718300" y="3594100"/>
            <a:ext cx="152908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636000" y="36830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788400" y="3733800"/>
            <a:ext cx="4318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023100" y="4749800"/>
            <a:ext cx="147066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636000" y="48260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572500" y="4889500"/>
            <a:ext cx="7366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705600" y="5892800"/>
            <a:ext cx="152908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636000" y="59817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559800" y="6032500"/>
            <a:ext cx="7747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591300" y="7048500"/>
            <a:ext cx="154813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636000" y="71247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559800" y="7188200"/>
            <a:ext cx="7747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642100" y="8191500"/>
            <a:ext cx="154178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636000" y="82804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8559800" y="8331200"/>
            <a:ext cx="7366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413500" y="1295400"/>
            <a:ext cx="158877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8636000" y="1384300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521700" y="1409700"/>
            <a:ext cx="8001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1371600"/>
            <a:ext cx="16002000" cy="80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200900" y="571500"/>
            <a:ext cx="327025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5200" y="952500"/>
            <a:ext cx="16344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5500" y="7531100"/>
            <a:ext cx="132207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415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431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1036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052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1397000" y="8610600"/>
            <a:ext cx="167513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21000" y="2755900"/>
            <a:ext cx="13004800" cy="54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696700" y="1066800"/>
            <a:ext cx="51562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5500" y="9334500"/>
            <a:ext cx="12192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5400000">
            <a:off x="13449300" y="1955800"/>
            <a:ext cx="2336800" cy="44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5400000">
            <a:off x="10058400" y="2120900"/>
            <a:ext cx="233680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2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6311900" y="2146300"/>
            <a:ext cx="23368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2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2438400" y="2120900"/>
            <a:ext cx="2336800" cy="41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2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225800" y="49911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2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048000" y="5003800"/>
            <a:ext cx="8382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2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11200" y="4597400"/>
            <a:ext cx="48895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2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150100" y="50927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2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985000" y="5105400"/>
            <a:ext cx="8382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2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597400" y="4559300"/>
            <a:ext cx="49149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2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960100" y="50673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2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0795000" y="5080000"/>
            <a:ext cx="8382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2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8458200" y="4546600"/>
            <a:ext cx="48895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4693900" y="50800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4325600" y="31369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0642600" y="3136900"/>
            <a:ext cx="1231900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2781300" y="3162300"/>
            <a:ext cx="1409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2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731000" y="3136900"/>
            <a:ext cx="13589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2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4541500" y="5092700"/>
            <a:ext cx="825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21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1811000" y="4533900"/>
            <a:ext cx="52324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21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-965200" y="1854200"/>
            <a:ext cx="164846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21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708900" y="1498600"/>
            <a:ext cx="26416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21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625600" y="5854700"/>
            <a:ext cx="3644900" cy="23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21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5613400" y="5892800"/>
            <a:ext cx="34798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21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9347200" y="5918200"/>
            <a:ext cx="38862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21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3119100" y="5854700"/>
            <a:ext cx="3632200" cy="23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21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12522200" y="520700"/>
            <a:ext cx="49657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21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1371600"/>
            <a:ext cx="16002000" cy="80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200900" y="571500"/>
            <a:ext cx="327025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5200" y="952500"/>
            <a:ext cx="16344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5500" y="7531100"/>
            <a:ext cx="132207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415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431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1036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052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1397000" y="8610600"/>
            <a:ext cx="167513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590800" y="2908300"/>
            <a:ext cx="12839700" cy="49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696700" y="1066800"/>
            <a:ext cx="51562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800" y="9321800"/>
            <a:ext cx="12192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16000" y="3594100"/>
            <a:ext cx="29972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330700" y="3594100"/>
            <a:ext cx="29972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645400" y="3594100"/>
            <a:ext cx="29972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960100" y="3594100"/>
            <a:ext cx="29972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4274800" y="3594100"/>
            <a:ext cx="29972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293100" y="2844800"/>
            <a:ext cx="18288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358900" y="1168400"/>
            <a:ext cx="1676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93800" y="1498600"/>
            <a:ext cx="83312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270000" y="6654800"/>
            <a:ext cx="26924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597400" y="6642100"/>
            <a:ext cx="26289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899400" y="6642100"/>
            <a:ext cx="26670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1226800" y="6642100"/>
            <a:ext cx="26289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4541500" y="6629400"/>
            <a:ext cx="26162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1371600"/>
            <a:ext cx="16002000" cy="80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200900" y="571500"/>
            <a:ext cx="327025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5200" y="952500"/>
            <a:ext cx="16344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415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431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03600" y="1181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05200" y="-279400"/>
            <a:ext cx="1397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397000" y="8610600"/>
            <a:ext cx="167513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5300" y="2755900"/>
            <a:ext cx="15417800" cy="51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696700" y="1066800"/>
            <a:ext cx="51562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5588000" y="5016500"/>
            <a:ext cx="8026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01200" y="1028700"/>
            <a:ext cx="8077200" cy="80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320800" y="4965700"/>
            <a:ext cx="18415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371600" y="2489200"/>
            <a:ext cx="17145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30300" y="2781300"/>
            <a:ext cx="6997700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06500" y="5537200"/>
            <a:ext cx="7835900" cy="33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57300" y="3746500"/>
            <a:ext cx="4991100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57300" y="3771900"/>
            <a:ext cx="4991100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4925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27400" y="3530600"/>
            <a:ext cx="8128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68400" y="7226300"/>
            <a:ext cx="47117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308100" y="7747000"/>
            <a:ext cx="49403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642100" y="3746500"/>
            <a:ext cx="4991100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642100" y="3771900"/>
            <a:ext cx="4991100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8773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737600" y="3530600"/>
            <a:ext cx="8128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6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715000" y="7213600"/>
            <a:ext cx="55118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6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489700" y="7747000"/>
            <a:ext cx="51562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026900" y="3746500"/>
            <a:ext cx="4991100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6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2026900" y="3771900"/>
            <a:ext cx="4991100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4262100" y="3517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6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4122400" y="3530600"/>
            <a:ext cx="8128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6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0972800" y="7213600"/>
            <a:ext cx="56896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6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2103100" y="7569200"/>
            <a:ext cx="4940300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6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-165100" y="1854200"/>
            <a:ext cx="157734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6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8343900" y="1498600"/>
            <a:ext cx="17399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6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2192000" y="520700"/>
            <a:ext cx="57404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57300" y="3175000"/>
            <a:ext cx="4991100" cy="55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57300" y="3238500"/>
            <a:ext cx="4991100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11200" y="6731000"/>
            <a:ext cx="51435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346200" y="7454900"/>
            <a:ext cx="49149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642100" y="3200400"/>
            <a:ext cx="4991100" cy="55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642100" y="3289300"/>
            <a:ext cx="4991100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7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083300" y="6718300"/>
            <a:ext cx="51689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7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692900" y="7175500"/>
            <a:ext cx="4991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026900" y="3200400"/>
            <a:ext cx="4991100" cy="55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7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2026900" y="3276600"/>
            <a:ext cx="4991100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7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760200" y="6667500"/>
            <a:ext cx="48768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7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2001500" y="7188200"/>
            <a:ext cx="50419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7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-965200" y="1854200"/>
            <a:ext cx="165608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7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343900" y="1498600"/>
            <a:ext cx="17399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7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2192000" y="520700"/>
            <a:ext cx="57404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854200" y="3530600"/>
            <a:ext cx="14579600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5400000">
            <a:off x="6553200" y="6134100"/>
            <a:ext cx="51816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790700" y="6134100"/>
            <a:ext cx="147066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590800" y="4000500"/>
            <a:ext cx="17272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639300" y="3975100"/>
            <a:ext cx="17526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677400" y="6565900"/>
            <a:ext cx="17526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527300" y="6451600"/>
            <a:ext cx="17780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2141200" y="4076700"/>
            <a:ext cx="21717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8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2153900" y="4800600"/>
            <a:ext cx="39624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8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2141200" y="6680200"/>
            <a:ext cx="18669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8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2153900" y="7086600"/>
            <a:ext cx="4000500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8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775200" y="3924300"/>
            <a:ext cx="19050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8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800600" y="4419600"/>
            <a:ext cx="4343400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8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800600" y="6718300"/>
            <a:ext cx="18923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8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813300" y="7213600"/>
            <a:ext cx="3873500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8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-609600" y="1854200"/>
            <a:ext cx="162433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8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7797800" y="1498600"/>
            <a:ext cx="25400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8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863600"/>
            <a:ext cx="17106900" cy="9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2100" y="9321800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9321800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200" y="9334500"/>
            <a:ext cx="1206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153400" y="292100"/>
            <a:ext cx="345948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300" y="533400"/>
            <a:ext cx="172974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3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62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89400" y="635000"/>
            <a:ext cx="292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65600" y="-571500"/>
            <a:ext cx="114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54900" y="4419600"/>
            <a:ext cx="4064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120900" y="3733800"/>
            <a:ext cx="5105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15300" y="3733800"/>
            <a:ext cx="80518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717800" y="42291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540000" y="4254500"/>
            <a:ext cx="8128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572500" y="3835400"/>
            <a:ext cx="48514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94100" y="4191000"/>
            <a:ext cx="16256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54900" y="6121400"/>
            <a:ext cx="4064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120900" y="5422900"/>
            <a:ext cx="5105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15300" y="5422900"/>
            <a:ext cx="80518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717800" y="59309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552700" y="5943600"/>
            <a:ext cx="8382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9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559800" y="5511800"/>
            <a:ext cx="5626100" cy="1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9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581400" y="5880100"/>
            <a:ext cx="11049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54900" y="7823200"/>
            <a:ext cx="4064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9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120900" y="7124700"/>
            <a:ext cx="5105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15300" y="7124700"/>
            <a:ext cx="80518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717800" y="76327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2552700" y="7645400"/>
            <a:ext cx="8382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9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572500" y="7239000"/>
            <a:ext cx="56769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9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3594100" y="7581900"/>
            <a:ext cx="8382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9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4782800" y="3898900"/>
            <a:ext cx="11049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9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5036800" y="55880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9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4846300" y="6007100"/>
            <a:ext cx="4572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9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4871700" y="73660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9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701800" y="1854200"/>
            <a:ext cx="139319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9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8039100" y="1498600"/>
            <a:ext cx="21844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9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5417800" y="9334500"/>
            <a:ext cx="1841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9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2192000" y="520700"/>
            <a:ext cx="57404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22</Slides>
  <Notes>22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25</cp:revision>
  <dcterms:created xsi:type="dcterms:W3CDTF">2006-08-16T00:00:00Z</dcterms:created>
  <dcterms:modified xsi:type="dcterms:W3CDTF">2025-02-16T05:49:23Z</dcterms:modified>
</cp:coreProperties>
</file>